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0"/>
  </p:notesMasterIdLst>
  <p:sldIdLst>
    <p:sldId id="261" r:id="rId2"/>
    <p:sldId id="519" r:id="rId3"/>
    <p:sldId id="522" r:id="rId4"/>
    <p:sldId id="363" r:id="rId5"/>
    <p:sldId id="523" r:id="rId6"/>
    <p:sldId id="524" r:id="rId7"/>
    <p:sldId id="526" r:id="rId8"/>
    <p:sldId id="527" r:id="rId9"/>
    <p:sldId id="528" r:id="rId10"/>
    <p:sldId id="529" r:id="rId11"/>
    <p:sldId id="530" r:id="rId12"/>
    <p:sldId id="531" r:id="rId13"/>
    <p:sldId id="532" r:id="rId14"/>
    <p:sldId id="533" r:id="rId15"/>
    <p:sldId id="534" r:id="rId16"/>
    <p:sldId id="535" r:id="rId17"/>
    <p:sldId id="536" r:id="rId18"/>
    <p:sldId id="537" r:id="rId19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FEB7F-C323-48EA-A064-AC30282218C0}" v="54" dt="2026-09-24T15:43:32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34" autoAdjust="0"/>
    <p:restoredTop sz="93362" autoAdjust="0"/>
  </p:normalViewPr>
  <p:slideViewPr>
    <p:cSldViewPr snapToGrid="0">
      <p:cViewPr>
        <p:scale>
          <a:sx n="62" d="100"/>
          <a:sy n="62" d="100"/>
        </p:scale>
        <p:origin x="-446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undo custSel addSld delSld modSld">
      <pc:chgData name="Tali Rouash" userId="21ae74ec1aaa5ff5" providerId="LiveId" clId="{9F3F9780-8565-4154-9B71-142F1BB5B918}" dt="2026-09-24T15:43:32.228" v="379"/>
      <pc:docMkLst>
        <pc:docMk/>
      </pc:docMkLst>
      <pc:sldChg chg="modSp mod">
        <pc:chgData name="Tali Rouash" userId="21ae74ec1aaa5ff5" providerId="LiveId" clId="{9F3F9780-8565-4154-9B71-142F1BB5B918}" dt="2026-09-24T14:51:20.806" v="32" actId="20577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09-24T14:51:20.806" v="32" actId="20577"/>
          <ac:spMkLst>
            <pc:docMk/>
            <pc:sldMk cId="1676085829" sldId="363"/>
            <ac:spMk id="3" creationId="{FE23E111-8885-EB58-671C-9C90179BE5DC}"/>
          </ac:spMkLst>
        </pc:spChg>
      </pc:sldChg>
      <pc:sldChg chg="del">
        <pc:chgData name="Tali Rouash" userId="21ae74ec1aaa5ff5" providerId="LiveId" clId="{9F3F9780-8565-4154-9B71-142F1BB5B918}" dt="2026-09-24T14:50:37.535" v="0" actId="47"/>
        <pc:sldMkLst>
          <pc:docMk/>
          <pc:sldMk cId="3929868745" sldId="520"/>
        </pc:sldMkLst>
      </pc:sldChg>
      <pc:sldChg chg="del">
        <pc:chgData name="Tali Rouash" userId="21ae74ec1aaa5ff5" providerId="LiveId" clId="{9F3F9780-8565-4154-9B71-142F1BB5B918}" dt="2026-09-24T14:50:38.640" v="1" actId="47"/>
        <pc:sldMkLst>
          <pc:docMk/>
          <pc:sldMk cId="7200597" sldId="521"/>
        </pc:sldMkLst>
      </pc:sldChg>
      <pc:sldChg chg="modSp mod">
        <pc:chgData name="Tali Rouash" userId="21ae74ec1aaa5ff5" providerId="LiveId" clId="{9F3F9780-8565-4154-9B71-142F1BB5B918}" dt="2026-09-24T14:51:14.147" v="30" actId="14100"/>
        <pc:sldMkLst>
          <pc:docMk/>
          <pc:sldMk cId="3056582892" sldId="522"/>
        </pc:sldMkLst>
        <pc:spChg chg="mod">
          <ac:chgData name="Tali Rouash" userId="21ae74ec1aaa5ff5" providerId="LiveId" clId="{9F3F9780-8565-4154-9B71-142F1BB5B918}" dt="2026-09-24T14:51:03.657" v="22" actId="1076"/>
          <ac:spMkLst>
            <pc:docMk/>
            <pc:sldMk cId="3056582892" sldId="522"/>
            <ac:spMk id="3" creationId="{2878D6DF-33AD-9F30-1525-109BC80D19CD}"/>
          </ac:spMkLst>
        </pc:spChg>
        <pc:spChg chg="mod">
          <ac:chgData name="Tali Rouash" userId="21ae74ec1aaa5ff5" providerId="LiveId" clId="{9F3F9780-8565-4154-9B71-142F1BB5B918}" dt="2026-09-24T14:51:14.147" v="30" actId="14100"/>
          <ac:spMkLst>
            <pc:docMk/>
            <pc:sldMk cId="3056582892" sldId="522"/>
            <ac:spMk id="5" creationId="{F6D539C1-FA12-87E1-C262-3CAF9947D83B}"/>
          </ac:spMkLst>
        </pc:spChg>
      </pc:sldChg>
      <pc:sldChg chg="addSp delSp modSp mod delAnim modAnim">
        <pc:chgData name="Tali Rouash" userId="21ae74ec1aaa5ff5" providerId="LiveId" clId="{9F3F9780-8565-4154-9B71-142F1BB5B918}" dt="2026-09-24T14:53:15.103" v="54"/>
        <pc:sldMkLst>
          <pc:docMk/>
          <pc:sldMk cId="1824249464" sldId="523"/>
        </pc:sldMkLst>
        <pc:picChg chg="del">
          <ac:chgData name="Tali Rouash" userId="21ae74ec1aaa5ff5" providerId="LiveId" clId="{9F3F9780-8565-4154-9B71-142F1BB5B918}" dt="2026-09-24T14:51:38.389" v="34" actId="478"/>
          <ac:picMkLst>
            <pc:docMk/>
            <pc:sldMk cId="1824249464" sldId="523"/>
            <ac:picMk id="4" creationId="{AA6F99DD-229D-7EF3-498A-17BF840F83D8}"/>
          </ac:picMkLst>
        </pc:picChg>
        <pc:picChg chg="add del mod">
          <ac:chgData name="Tali Rouash" userId="21ae74ec1aaa5ff5" providerId="LiveId" clId="{9F3F9780-8565-4154-9B71-142F1BB5B918}" dt="2026-09-24T14:52:08.532" v="41" actId="478"/>
          <ac:picMkLst>
            <pc:docMk/>
            <pc:sldMk cId="1824249464" sldId="523"/>
            <ac:picMk id="5" creationId="{DE45D792-EDCC-FC6D-931F-6C1A956CBD87}"/>
          </ac:picMkLst>
        </pc:picChg>
        <pc:picChg chg="add mod modCrop">
          <ac:chgData name="Tali Rouash" userId="21ae74ec1aaa5ff5" providerId="LiveId" clId="{9F3F9780-8565-4154-9B71-142F1BB5B918}" dt="2026-09-24T14:52:25.291" v="45" actId="732"/>
          <ac:picMkLst>
            <pc:docMk/>
            <pc:sldMk cId="1824249464" sldId="523"/>
            <ac:picMk id="7" creationId="{7E0061DF-EF5C-539B-5AF1-B9B5BA771001}"/>
          </ac:picMkLst>
        </pc:picChg>
        <pc:picChg chg="add mod modCrop">
          <ac:chgData name="Tali Rouash" userId="21ae74ec1aaa5ff5" providerId="LiveId" clId="{9F3F9780-8565-4154-9B71-142F1BB5B918}" dt="2026-09-24T14:52:42.488" v="48" actId="732"/>
          <ac:picMkLst>
            <pc:docMk/>
            <pc:sldMk cId="1824249464" sldId="523"/>
            <ac:picMk id="8" creationId="{CAB1205C-6E23-389A-8E2A-9EB9AC31186A}"/>
          </ac:picMkLst>
        </pc:picChg>
        <pc:picChg chg="del">
          <ac:chgData name="Tali Rouash" userId="21ae74ec1aaa5ff5" providerId="LiveId" clId="{9F3F9780-8565-4154-9B71-142F1BB5B918}" dt="2026-09-24T14:51:38.847" v="35" actId="478"/>
          <ac:picMkLst>
            <pc:docMk/>
            <pc:sldMk cId="1824249464" sldId="523"/>
            <ac:picMk id="9" creationId="{49B9B940-F9AA-D3E7-E7D1-0ABE157B65A8}"/>
          </ac:picMkLst>
        </pc:picChg>
        <pc:picChg chg="del">
          <ac:chgData name="Tali Rouash" userId="21ae74ec1aaa5ff5" providerId="LiveId" clId="{9F3F9780-8565-4154-9B71-142F1BB5B918}" dt="2026-09-24T14:51:39.382" v="36" actId="478"/>
          <ac:picMkLst>
            <pc:docMk/>
            <pc:sldMk cId="1824249464" sldId="523"/>
            <ac:picMk id="10" creationId="{345251A1-F103-9181-0F0F-E27EDE4DA33E}"/>
          </ac:picMkLst>
        </pc:picChg>
        <pc:picChg chg="add mod modCrop">
          <ac:chgData name="Tali Rouash" userId="21ae74ec1aaa5ff5" providerId="LiveId" clId="{9F3F9780-8565-4154-9B71-142F1BB5B918}" dt="2026-09-24T14:53:05.675" v="52" actId="732"/>
          <ac:picMkLst>
            <pc:docMk/>
            <pc:sldMk cId="1824249464" sldId="523"/>
            <ac:picMk id="11" creationId="{49FD2DB4-3B30-1AC3-36FE-371206FD336A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55:44.730" v="94"/>
        <pc:sldMkLst>
          <pc:docMk/>
          <pc:sldMk cId="3143027353" sldId="524"/>
        </pc:sldMkLst>
        <pc:picChg chg="add mod modCrop">
          <ac:chgData name="Tali Rouash" userId="21ae74ec1aaa5ff5" providerId="LiveId" clId="{9F3F9780-8565-4154-9B71-142F1BB5B918}" dt="2026-09-24T14:54:25.480" v="71"/>
          <ac:picMkLst>
            <pc:docMk/>
            <pc:sldMk cId="3143027353" sldId="524"/>
            <ac:picMk id="4" creationId="{ABE53861-D0B5-20B1-4F40-5A7228CA742B}"/>
          </ac:picMkLst>
        </pc:picChg>
        <pc:picChg chg="add mod modCrop">
          <ac:chgData name="Tali Rouash" userId="21ae74ec1aaa5ff5" providerId="LiveId" clId="{9F3F9780-8565-4154-9B71-142F1BB5B918}" dt="2026-09-24T14:55:24.148" v="89" actId="1035"/>
          <ac:picMkLst>
            <pc:docMk/>
            <pc:sldMk cId="3143027353" sldId="524"/>
            <ac:picMk id="5" creationId="{F4A71732-F257-3480-4471-6AC282666192}"/>
          </ac:picMkLst>
        </pc:picChg>
        <pc:picChg chg="add mod modCrop">
          <ac:chgData name="Tali Rouash" userId="21ae74ec1aaa5ff5" providerId="LiveId" clId="{9F3F9780-8565-4154-9B71-142F1BB5B918}" dt="2026-09-24T14:55:37.303" v="93" actId="1076"/>
          <ac:picMkLst>
            <pc:docMk/>
            <pc:sldMk cId="3143027353" sldId="524"/>
            <ac:picMk id="6" creationId="{A9510C90-3662-BBA6-E904-13FCC63E3C56}"/>
          </ac:picMkLst>
        </pc:picChg>
        <pc:picChg chg="del">
          <ac:chgData name="Tali Rouash" userId="21ae74ec1aaa5ff5" providerId="LiveId" clId="{9F3F9780-8565-4154-9B71-142F1BB5B918}" dt="2026-09-24T14:53:42.549" v="58" actId="478"/>
          <ac:picMkLst>
            <pc:docMk/>
            <pc:sldMk cId="3143027353" sldId="524"/>
            <ac:picMk id="7" creationId="{F1F4A2AC-5F7B-258E-102D-4D1B190840A6}"/>
          </ac:picMkLst>
        </pc:picChg>
        <pc:picChg chg="del">
          <ac:chgData name="Tali Rouash" userId="21ae74ec1aaa5ff5" providerId="LiveId" clId="{9F3F9780-8565-4154-9B71-142F1BB5B918}" dt="2026-09-24T14:53:42.197" v="57" actId="478"/>
          <ac:picMkLst>
            <pc:docMk/>
            <pc:sldMk cId="3143027353" sldId="524"/>
            <ac:picMk id="8" creationId="{1564D1B1-5758-711B-1879-84D675060D96}"/>
          </ac:picMkLst>
        </pc:picChg>
        <pc:picChg chg="add mod modCrop">
          <ac:chgData name="Tali Rouash" userId="21ae74ec1aaa5ff5" providerId="LiveId" clId="{9F3F9780-8565-4154-9B71-142F1BB5B918}" dt="2026-09-24T14:55:29.527" v="91" actId="1076"/>
          <ac:picMkLst>
            <pc:docMk/>
            <pc:sldMk cId="3143027353" sldId="524"/>
            <ac:picMk id="10" creationId="{8703FFA5-BA7D-5A34-5D06-DAD9E76EC220}"/>
          </ac:picMkLst>
        </pc:picChg>
        <pc:picChg chg="del">
          <ac:chgData name="Tali Rouash" userId="21ae74ec1aaa5ff5" providerId="LiveId" clId="{9F3F9780-8565-4154-9B71-142F1BB5B918}" dt="2026-09-24T14:53:41.511" v="56" actId="478"/>
          <ac:picMkLst>
            <pc:docMk/>
            <pc:sldMk cId="3143027353" sldId="524"/>
            <ac:picMk id="11" creationId="{9D8902DF-CC23-A8C3-AB7E-F582E9479D7E}"/>
          </ac:picMkLst>
        </pc:pic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3877348525" sldId="524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972997116" sldId="525"/>
        </pc:sldMkLst>
      </pc:sldChg>
      <pc:sldChg chg="addSp delSp modSp new del mod">
        <pc:chgData name="Tali Rouash" userId="21ae74ec1aaa5ff5" providerId="LiveId" clId="{9F3F9780-8565-4154-9B71-142F1BB5B918}" dt="2026-09-24T14:56:22.713" v="102" actId="47"/>
        <pc:sldMkLst>
          <pc:docMk/>
          <pc:sldMk cId="3930244646" sldId="525"/>
        </pc:sldMkLst>
        <pc:spChg chg="del">
          <ac:chgData name="Tali Rouash" userId="21ae74ec1aaa5ff5" providerId="LiveId" clId="{9F3F9780-8565-4154-9B71-142F1BB5B918}" dt="2026-09-24T14:55:57.469" v="96" actId="478"/>
          <ac:spMkLst>
            <pc:docMk/>
            <pc:sldMk cId="3930244646" sldId="525"/>
            <ac:spMk id="2" creationId="{8E1F34E6-F42F-A4D7-DB48-B28F028D2342}"/>
          </ac:spMkLst>
        </pc:spChg>
        <pc:spChg chg="del">
          <ac:chgData name="Tali Rouash" userId="21ae74ec1aaa5ff5" providerId="LiveId" clId="{9F3F9780-8565-4154-9B71-142F1BB5B918}" dt="2026-09-24T14:55:59.335" v="97" actId="478"/>
          <ac:spMkLst>
            <pc:docMk/>
            <pc:sldMk cId="3930244646" sldId="525"/>
            <ac:spMk id="3" creationId="{1372F1AF-8A5A-3F24-485A-AE46EEB385F3}"/>
          </ac:spMkLst>
        </pc:spChg>
        <pc:picChg chg="add del mod">
          <ac:chgData name="Tali Rouash" userId="21ae74ec1aaa5ff5" providerId="LiveId" clId="{9F3F9780-8565-4154-9B71-142F1BB5B918}" dt="2026-09-24T14:56:18.828" v="101" actId="478"/>
          <ac:picMkLst>
            <pc:docMk/>
            <pc:sldMk cId="3930244646" sldId="525"/>
            <ac:picMk id="6" creationId="{0E394B19-56BC-DA9C-8204-FAEE883A800F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57:18.580" v="115"/>
        <pc:sldMkLst>
          <pc:docMk/>
          <pc:sldMk cId="147922050" sldId="526"/>
        </pc:sldMkLst>
        <pc:grpChg chg="add mod">
          <ac:chgData name="Tali Rouash" userId="21ae74ec1aaa5ff5" providerId="LiveId" clId="{9F3F9780-8565-4154-9B71-142F1BB5B918}" dt="2026-09-24T14:57:11.880" v="114" actId="164"/>
          <ac:grpSpMkLst>
            <pc:docMk/>
            <pc:sldMk cId="147922050" sldId="526"/>
            <ac:grpSpMk id="12" creationId="{AC24C230-A362-1E3E-666C-625543F0E84D}"/>
          </ac:grpSpMkLst>
        </pc:grpChg>
        <pc:picChg chg="del">
          <ac:chgData name="Tali Rouash" userId="21ae74ec1aaa5ff5" providerId="LiveId" clId="{9F3F9780-8565-4154-9B71-142F1BB5B918}" dt="2026-09-24T14:56:27.162" v="103" actId="478"/>
          <ac:picMkLst>
            <pc:docMk/>
            <pc:sldMk cId="147922050" sldId="526"/>
            <ac:picMk id="4" creationId="{D8B93AE7-46E4-7E7B-136D-E84648AEE9DC}"/>
          </ac:picMkLst>
        </pc:picChg>
        <pc:picChg chg="del">
          <ac:chgData name="Tali Rouash" userId="21ae74ec1aaa5ff5" providerId="LiveId" clId="{9F3F9780-8565-4154-9B71-142F1BB5B918}" dt="2026-09-24T14:56:27.162" v="103" actId="478"/>
          <ac:picMkLst>
            <pc:docMk/>
            <pc:sldMk cId="147922050" sldId="526"/>
            <ac:picMk id="5" creationId="{A0E10E88-E778-9729-C5F3-27757BC7A7AA}"/>
          </ac:picMkLst>
        </pc:picChg>
        <pc:picChg chg="del">
          <ac:chgData name="Tali Rouash" userId="21ae74ec1aaa5ff5" providerId="LiveId" clId="{9F3F9780-8565-4154-9B71-142F1BB5B918}" dt="2026-09-24T14:56:27.162" v="103" actId="478"/>
          <ac:picMkLst>
            <pc:docMk/>
            <pc:sldMk cId="147922050" sldId="526"/>
            <ac:picMk id="6" creationId="{91FDF6D6-59BE-F81E-E9ED-C96CDE29C63B}"/>
          </ac:picMkLst>
        </pc:picChg>
        <pc:picChg chg="add mod">
          <ac:chgData name="Tali Rouash" userId="21ae74ec1aaa5ff5" providerId="LiveId" clId="{9F3F9780-8565-4154-9B71-142F1BB5B918}" dt="2026-09-24T14:56:50.479" v="108" actId="14100"/>
          <ac:picMkLst>
            <pc:docMk/>
            <pc:sldMk cId="147922050" sldId="526"/>
            <ac:picMk id="7" creationId="{AA251331-CA61-9593-1CAE-DB77F212C6D1}"/>
          </ac:picMkLst>
        </pc:picChg>
        <pc:picChg chg="add mod">
          <ac:chgData name="Tali Rouash" userId="21ae74ec1aaa5ff5" providerId="LiveId" clId="{9F3F9780-8565-4154-9B71-142F1BB5B918}" dt="2026-09-24T14:57:11.880" v="114" actId="164"/>
          <ac:picMkLst>
            <pc:docMk/>
            <pc:sldMk cId="147922050" sldId="526"/>
            <ac:picMk id="9" creationId="{5D83E950-8FBE-493C-A044-5C55EDCCD7D0}"/>
          </ac:picMkLst>
        </pc:picChg>
        <pc:picChg chg="del">
          <ac:chgData name="Tali Rouash" userId="21ae74ec1aaa5ff5" providerId="LiveId" clId="{9F3F9780-8565-4154-9B71-142F1BB5B918}" dt="2026-09-24T14:56:27.162" v="103" actId="478"/>
          <ac:picMkLst>
            <pc:docMk/>
            <pc:sldMk cId="147922050" sldId="526"/>
            <ac:picMk id="10" creationId="{70411958-D983-47A2-F04C-9A1555E8BA7C}"/>
          </ac:picMkLst>
        </pc:picChg>
        <pc:picChg chg="add mod modCrop">
          <ac:chgData name="Tali Rouash" userId="21ae74ec1aaa5ff5" providerId="LiveId" clId="{9F3F9780-8565-4154-9B71-142F1BB5B918}" dt="2026-09-24T14:57:11.880" v="114" actId="164"/>
          <ac:picMkLst>
            <pc:docMk/>
            <pc:sldMk cId="147922050" sldId="526"/>
            <ac:picMk id="11" creationId="{4FEAE6B6-4A09-D73D-22C8-841E4ECF2E8A}"/>
          </ac:picMkLst>
        </pc:pic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778098983" sldId="526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2432615863" sldId="527"/>
        </pc:sldMkLst>
      </pc:sldChg>
      <pc:sldChg chg="addSp delSp modSp add mod delAnim modAnim">
        <pc:chgData name="Tali Rouash" userId="21ae74ec1aaa5ff5" providerId="LiveId" clId="{9F3F9780-8565-4154-9B71-142F1BB5B918}" dt="2026-09-24T14:58:30.043" v="131"/>
        <pc:sldMkLst>
          <pc:docMk/>
          <pc:sldMk cId="4166551780" sldId="527"/>
        </pc:sldMkLst>
        <pc:grpChg chg="add mod">
          <ac:chgData name="Tali Rouash" userId="21ae74ec1aaa5ff5" providerId="LiveId" clId="{9F3F9780-8565-4154-9B71-142F1BB5B918}" dt="2026-09-24T14:58:23.946" v="130" actId="164"/>
          <ac:grpSpMkLst>
            <pc:docMk/>
            <pc:sldMk cId="4166551780" sldId="527"/>
            <ac:grpSpMk id="6" creationId="{779A0B4A-2234-E3FF-0E5B-1B3A6F6E488E}"/>
          </ac:grpSpMkLst>
        </pc:grpChg>
        <pc:grpChg chg="del">
          <ac:chgData name="Tali Rouash" userId="21ae74ec1aaa5ff5" providerId="LiveId" clId="{9F3F9780-8565-4154-9B71-142F1BB5B918}" dt="2026-09-24T14:57:24.111" v="117" actId="478"/>
          <ac:grpSpMkLst>
            <pc:docMk/>
            <pc:sldMk cId="4166551780" sldId="527"/>
            <ac:grpSpMk id="12" creationId="{AACED298-427B-94FA-96D4-D59178CA1CD0}"/>
          </ac:grpSpMkLst>
        </pc:grpChg>
        <pc:picChg chg="add mod">
          <ac:chgData name="Tali Rouash" userId="21ae74ec1aaa5ff5" providerId="LiveId" clId="{9F3F9780-8565-4154-9B71-142F1BB5B918}" dt="2026-09-24T14:58:23.946" v="130" actId="164"/>
          <ac:picMkLst>
            <pc:docMk/>
            <pc:sldMk cId="4166551780" sldId="527"/>
            <ac:picMk id="4" creationId="{199B37D9-D613-2039-4AA6-14A947A98133}"/>
          </ac:picMkLst>
        </pc:picChg>
        <pc:picChg chg="add mod modCrop">
          <ac:chgData name="Tali Rouash" userId="21ae74ec1aaa5ff5" providerId="LiveId" clId="{9F3F9780-8565-4154-9B71-142F1BB5B918}" dt="2026-09-24T14:58:23.946" v="130" actId="164"/>
          <ac:picMkLst>
            <pc:docMk/>
            <pc:sldMk cId="4166551780" sldId="527"/>
            <ac:picMk id="5" creationId="{44C65259-419D-7440-FF90-2281F1F3037A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58:56.355" v="136"/>
        <pc:sldMkLst>
          <pc:docMk/>
          <pc:sldMk cId="157319067" sldId="528"/>
        </pc:sldMkLst>
        <pc:grpChg chg="del">
          <ac:chgData name="Tali Rouash" userId="21ae74ec1aaa5ff5" providerId="LiveId" clId="{9F3F9780-8565-4154-9B71-142F1BB5B918}" dt="2026-09-24T14:58:41.966" v="133" actId="478"/>
          <ac:grpSpMkLst>
            <pc:docMk/>
            <pc:sldMk cId="157319067" sldId="528"/>
            <ac:grpSpMk id="6" creationId="{533376C0-BB48-2FBB-8B5A-6377223B4DA2}"/>
          </ac:grpSpMkLst>
        </pc:grpChg>
        <pc:picChg chg="add mod">
          <ac:chgData name="Tali Rouash" userId="21ae74ec1aaa5ff5" providerId="LiveId" clId="{9F3F9780-8565-4154-9B71-142F1BB5B918}" dt="2026-09-24T14:58:52.437" v="135" actId="1076"/>
          <ac:picMkLst>
            <pc:docMk/>
            <pc:sldMk cId="157319067" sldId="528"/>
            <ac:picMk id="8" creationId="{6FEAA062-79D0-458E-406A-78BDD8764AEC}"/>
          </ac:picMkLst>
        </pc:picChg>
      </pc:sldChg>
      <pc:sldChg chg="addSp delSp modSp add mod delAnim">
        <pc:chgData name="Tali Rouash" userId="21ae74ec1aaa5ff5" providerId="LiveId" clId="{9F3F9780-8565-4154-9B71-142F1BB5B918}" dt="2026-09-24T15:10:49.459" v="199"/>
        <pc:sldMkLst>
          <pc:docMk/>
          <pc:sldMk cId="252335590" sldId="529"/>
        </pc:sldMkLst>
        <pc:spChg chg="add mod">
          <ac:chgData name="Tali Rouash" userId="21ae74ec1aaa5ff5" providerId="LiveId" clId="{9F3F9780-8565-4154-9B71-142F1BB5B918}" dt="2026-09-24T15:07:01.615" v="191" actId="1076"/>
          <ac:spMkLst>
            <pc:docMk/>
            <pc:sldMk cId="252335590" sldId="529"/>
            <ac:spMk id="10" creationId="{8C836D82-C450-8B22-7528-2EC3DF23560C}"/>
          </ac:spMkLst>
        </pc:spChg>
        <pc:spChg chg="add mod">
          <ac:chgData name="Tali Rouash" userId="21ae74ec1aaa5ff5" providerId="LiveId" clId="{9F3F9780-8565-4154-9B71-142F1BB5B918}" dt="2026-09-24T15:06:56.702" v="190" actId="1076"/>
          <ac:spMkLst>
            <pc:docMk/>
            <pc:sldMk cId="252335590" sldId="529"/>
            <ac:spMk id="11" creationId="{F46A2DCB-12BD-8328-3F4F-B164797FDB39}"/>
          </ac:spMkLst>
        </pc:spChg>
        <pc:grpChg chg="add mod">
          <ac:chgData name="Tali Rouash" userId="21ae74ec1aaa5ff5" providerId="LiveId" clId="{9F3F9780-8565-4154-9B71-142F1BB5B918}" dt="2026-09-24T14:59:31.131" v="146" actId="164"/>
          <ac:grpSpMkLst>
            <pc:docMk/>
            <pc:sldMk cId="252335590" sldId="529"/>
            <ac:grpSpMk id="6" creationId="{04022FE6-0FB7-905C-59A1-9FE045011BCB}"/>
          </ac:grpSpMkLst>
        </pc:grpChg>
        <pc:picChg chg="add mod">
          <ac:chgData name="Tali Rouash" userId="21ae74ec1aaa5ff5" providerId="LiveId" clId="{9F3F9780-8565-4154-9B71-142F1BB5B918}" dt="2026-09-24T14:59:31.131" v="146" actId="164"/>
          <ac:picMkLst>
            <pc:docMk/>
            <pc:sldMk cId="252335590" sldId="529"/>
            <ac:picMk id="4" creationId="{C91057EA-9E39-D375-8E62-A7DB481AFE4B}"/>
          </ac:picMkLst>
        </pc:picChg>
        <pc:picChg chg="add mod modCrop">
          <ac:chgData name="Tali Rouash" userId="21ae74ec1aaa5ff5" providerId="LiveId" clId="{9F3F9780-8565-4154-9B71-142F1BB5B918}" dt="2026-09-24T14:59:31.131" v="146" actId="164"/>
          <ac:picMkLst>
            <pc:docMk/>
            <pc:sldMk cId="252335590" sldId="529"/>
            <ac:picMk id="5" creationId="{51E6E94A-5D74-715D-0B78-3890CE5F92EB}"/>
          </ac:picMkLst>
        </pc:picChg>
        <pc:picChg chg="del">
          <ac:chgData name="Tali Rouash" userId="21ae74ec1aaa5ff5" providerId="LiveId" clId="{9F3F9780-8565-4154-9B71-142F1BB5B918}" dt="2026-09-24T14:59:03.169" v="138" actId="478"/>
          <ac:picMkLst>
            <pc:docMk/>
            <pc:sldMk cId="252335590" sldId="529"/>
            <ac:picMk id="8" creationId="{DDA0D540-6610-E261-4EAA-3822A50D6DE2}"/>
          </ac:picMkLst>
        </pc:picChg>
        <pc:picChg chg="add mod">
          <ac:chgData name="Tali Rouash" userId="21ae74ec1aaa5ff5" providerId="LiveId" clId="{9F3F9780-8565-4154-9B71-142F1BB5B918}" dt="2026-09-24T15:10:35.761" v="198"/>
          <ac:picMkLst>
            <pc:docMk/>
            <pc:sldMk cId="252335590" sldId="529"/>
            <ac:picMk id="13" creationId="{E53CD90C-427B-240C-73F0-8A137B021068}"/>
          </ac:picMkLst>
        </pc:picChg>
        <pc:picChg chg="add mod">
          <ac:chgData name="Tali Rouash" userId="21ae74ec1aaa5ff5" providerId="LiveId" clId="{9F3F9780-8565-4154-9B71-142F1BB5B918}" dt="2026-09-24T15:10:49.459" v="199"/>
          <ac:picMkLst>
            <pc:docMk/>
            <pc:sldMk cId="252335590" sldId="529"/>
            <ac:picMk id="15" creationId="{19631FB1-7C3F-A487-0EE9-1FFE8F9AB9C9}"/>
          </ac:picMkLst>
        </pc:pic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4236556854" sldId="529"/>
        </pc:sldMkLst>
      </pc:sldChg>
      <pc:sldChg chg="modSp add mod">
        <pc:chgData name="Tali Rouash" userId="21ae74ec1aaa5ff5" providerId="LiveId" clId="{9F3F9780-8565-4154-9B71-142F1BB5B918}" dt="2026-09-24T15:11:51.766" v="210" actId="20577"/>
        <pc:sldMkLst>
          <pc:docMk/>
          <pc:sldMk cId="1281246577" sldId="530"/>
        </pc:sldMkLst>
        <pc:spChg chg="mod">
          <ac:chgData name="Tali Rouash" userId="21ae74ec1aaa5ff5" providerId="LiveId" clId="{9F3F9780-8565-4154-9B71-142F1BB5B918}" dt="2026-09-24T15:11:51.766" v="210" actId="20577"/>
          <ac:spMkLst>
            <pc:docMk/>
            <pc:sldMk cId="1281246577" sldId="530"/>
            <ac:spMk id="5" creationId="{0F1CF063-394B-DAF5-CFAD-ACC1D39AE620}"/>
          </ac:spMkLst>
        </pc:sp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1333135774" sldId="530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1614957092" sldId="531"/>
        </pc:sldMkLst>
      </pc:sldChg>
      <pc:sldChg chg="modSp add mod">
        <pc:chgData name="Tali Rouash" userId="21ae74ec1aaa5ff5" providerId="LiveId" clId="{9F3F9780-8565-4154-9B71-142F1BB5B918}" dt="2026-09-24T15:12:00.309" v="213" actId="20577"/>
        <pc:sldMkLst>
          <pc:docMk/>
          <pc:sldMk cId="2708917228" sldId="531"/>
        </pc:sldMkLst>
        <pc:spChg chg="mod">
          <ac:chgData name="Tali Rouash" userId="21ae74ec1aaa5ff5" providerId="LiveId" clId="{9F3F9780-8565-4154-9B71-142F1BB5B918}" dt="2026-09-24T15:12:00.309" v="213" actId="20577"/>
          <ac:spMkLst>
            <pc:docMk/>
            <pc:sldMk cId="2708917228" sldId="531"/>
            <ac:spMk id="3" creationId="{523C7AD5-C271-1AAC-846F-A2E94479C073}"/>
          </ac:spMkLst>
        </pc:sp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2888737461" sldId="532"/>
        </pc:sldMkLst>
      </pc:sldChg>
      <pc:sldChg chg="addSp delSp modSp add mod delAnim modAnim">
        <pc:chgData name="Tali Rouash" userId="21ae74ec1aaa5ff5" providerId="LiveId" clId="{9F3F9780-8565-4154-9B71-142F1BB5B918}" dt="2026-09-24T15:39:40.091" v="310" actId="1076"/>
        <pc:sldMkLst>
          <pc:docMk/>
          <pc:sldMk cId="3566867927" sldId="532"/>
        </pc:sldMkLst>
        <pc:spChg chg="add del mod">
          <ac:chgData name="Tali Rouash" userId="21ae74ec1aaa5ff5" providerId="LiveId" clId="{9F3F9780-8565-4154-9B71-142F1BB5B918}" dt="2026-09-24T15:29:38.617" v="224"/>
          <ac:spMkLst>
            <pc:docMk/>
            <pc:sldMk cId="3566867927" sldId="532"/>
            <ac:spMk id="9" creationId="{B4AEFE21-B9CB-1DF9-7C31-6ECF4169538A}"/>
          </ac:spMkLst>
        </pc:spChg>
        <pc:spChg chg="add del mod">
          <ac:chgData name="Tali Rouash" userId="21ae74ec1aaa5ff5" providerId="LiveId" clId="{9F3F9780-8565-4154-9B71-142F1BB5B918}" dt="2026-09-24T15:39:35.784" v="307" actId="478"/>
          <ac:spMkLst>
            <pc:docMk/>
            <pc:sldMk cId="3566867927" sldId="532"/>
            <ac:spMk id="24" creationId="{8D9BB09D-4B64-CD02-3F90-3B5578CD8F45}"/>
          </ac:spMkLst>
        </pc:spChg>
        <pc:picChg chg="add mod">
          <ac:chgData name="Tali Rouash" userId="21ae74ec1aaa5ff5" providerId="LiveId" clId="{9F3F9780-8565-4154-9B71-142F1BB5B918}" dt="2026-09-24T15:30:34.643" v="235" actId="1076"/>
          <ac:picMkLst>
            <pc:docMk/>
            <pc:sldMk cId="3566867927" sldId="532"/>
            <ac:picMk id="4" creationId="{3F93B5FF-105D-E02F-3718-805D4419570B}"/>
          </ac:picMkLst>
        </pc:picChg>
        <pc:picChg chg="add del">
          <ac:chgData name="Tali Rouash" userId="21ae74ec1aaa5ff5" providerId="LiveId" clId="{9F3F9780-8565-4154-9B71-142F1BB5B918}" dt="2026-09-24T15:29:21.333" v="218" actId="22"/>
          <ac:picMkLst>
            <pc:docMk/>
            <pc:sldMk cId="3566867927" sldId="532"/>
            <ac:picMk id="6" creationId="{DDEC791D-E627-61E2-6884-6182F055373F}"/>
          </ac:picMkLst>
        </pc:picChg>
        <pc:picChg chg="del">
          <ac:chgData name="Tali Rouash" userId="21ae74ec1aaa5ff5" providerId="LiveId" clId="{9F3F9780-8565-4154-9B71-142F1BB5B918}" dt="2026-09-24T15:12:09.560" v="214" actId="478"/>
          <ac:picMkLst>
            <pc:docMk/>
            <pc:sldMk cId="3566867927" sldId="532"/>
            <ac:picMk id="7" creationId="{DF6C0A94-B3B7-8917-B202-0956D4063862}"/>
          </ac:picMkLst>
        </pc:picChg>
        <pc:picChg chg="del">
          <ac:chgData name="Tali Rouash" userId="21ae74ec1aaa5ff5" providerId="LiveId" clId="{9F3F9780-8565-4154-9B71-142F1BB5B918}" dt="2026-09-24T15:12:09.560" v="214" actId="478"/>
          <ac:picMkLst>
            <pc:docMk/>
            <pc:sldMk cId="3566867927" sldId="532"/>
            <ac:picMk id="8" creationId="{2605ACF0-075A-2C88-CB26-B5A38A0EDF60}"/>
          </ac:picMkLst>
        </pc:picChg>
        <pc:picChg chg="del">
          <ac:chgData name="Tali Rouash" userId="21ae74ec1aaa5ff5" providerId="LiveId" clId="{9F3F9780-8565-4154-9B71-142F1BB5B918}" dt="2026-09-24T15:12:09.560" v="214" actId="478"/>
          <ac:picMkLst>
            <pc:docMk/>
            <pc:sldMk cId="3566867927" sldId="532"/>
            <ac:picMk id="11" creationId="{FA56B7F0-8F6B-443E-68C8-D823953BA52D}"/>
          </ac:picMkLst>
        </pc:picChg>
        <pc:picChg chg="add mod modCrop">
          <ac:chgData name="Tali Rouash" userId="21ae74ec1aaa5ff5" providerId="LiveId" clId="{9F3F9780-8565-4154-9B71-142F1BB5B918}" dt="2026-09-24T15:31:11.069" v="254" actId="1035"/>
          <ac:picMkLst>
            <pc:docMk/>
            <pc:sldMk cId="3566867927" sldId="532"/>
            <ac:picMk id="12" creationId="{4693C229-9572-C550-FF38-8340F0294F0C}"/>
          </ac:picMkLst>
        </pc:picChg>
        <pc:picChg chg="add mod modCrop">
          <ac:chgData name="Tali Rouash" userId="21ae74ec1aaa5ff5" providerId="LiveId" clId="{9F3F9780-8565-4154-9B71-142F1BB5B918}" dt="2026-09-24T15:39:40.091" v="310" actId="1076"/>
          <ac:picMkLst>
            <pc:docMk/>
            <pc:sldMk cId="3566867927" sldId="532"/>
            <ac:picMk id="13" creationId="{E054FC0C-C207-66F9-5352-40D235E24306}"/>
          </ac:picMkLst>
        </pc:picChg>
        <pc:picChg chg="add del mod modCrop">
          <ac:chgData name="Tali Rouash" userId="21ae74ec1aaa5ff5" providerId="LiveId" clId="{9F3F9780-8565-4154-9B71-142F1BB5B918}" dt="2026-09-24T15:39:30.657" v="299" actId="478"/>
          <ac:picMkLst>
            <pc:docMk/>
            <pc:sldMk cId="3566867927" sldId="532"/>
            <ac:picMk id="14" creationId="{315E4406-ACC2-EF6F-FCF1-67F942125958}"/>
          </ac:picMkLst>
        </pc:picChg>
        <pc:picChg chg="add del mod modCrop">
          <ac:chgData name="Tali Rouash" userId="21ae74ec1aaa5ff5" providerId="LiveId" clId="{9F3F9780-8565-4154-9B71-142F1BB5B918}" dt="2026-09-24T15:39:32.110" v="300" actId="478"/>
          <ac:picMkLst>
            <pc:docMk/>
            <pc:sldMk cId="3566867927" sldId="532"/>
            <ac:picMk id="16" creationId="{FA49352F-9C6E-91D9-F215-9BDB42937553}"/>
          </ac:picMkLst>
        </pc:picChg>
        <pc:picChg chg="add del mod modCrop">
          <ac:chgData name="Tali Rouash" userId="21ae74ec1aaa5ff5" providerId="LiveId" clId="{9F3F9780-8565-4154-9B71-142F1BB5B918}" dt="2026-09-24T15:39:32.470" v="301" actId="478"/>
          <ac:picMkLst>
            <pc:docMk/>
            <pc:sldMk cId="3566867927" sldId="532"/>
            <ac:picMk id="19" creationId="{9D42BF05-AB79-9765-E0B8-63ABA8427879}"/>
          </ac:picMkLst>
        </pc:picChg>
        <pc:picChg chg="add del mod modCrop">
          <ac:chgData name="Tali Rouash" userId="21ae74ec1aaa5ff5" providerId="LiveId" clId="{9F3F9780-8565-4154-9B71-142F1BB5B918}" dt="2026-09-24T15:39:32.814" v="302" actId="478"/>
          <ac:picMkLst>
            <pc:docMk/>
            <pc:sldMk cId="3566867927" sldId="532"/>
            <ac:picMk id="20" creationId="{303C7B5D-EFAB-D946-B68D-F9D4C885B55E}"/>
          </ac:picMkLst>
        </pc:picChg>
        <pc:picChg chg="add del mod modCrop">
          <ac:chgData name="Tali Rouash" userId="21ae74ec1aaa5ff5" providerId="LiveId" clId="{9F3F9780-8565-4154-9B71-142F1BB5B918}" dt="2026-09-24T15:39:33.726" v="304" actId="478"/>
          <ac:picMkLst>
            <pc:docMk/>
            <pc:sldMk cId="3566867927" sldId="532"/>
            <ac:picMk id="21" creationId="{A242777B-AD0E-C050-D7FD-22E37EE5D06C}"/>
          </ac:picMkLst>
        </pc:picChg>
        <pc:picChg chg="add del mod modCrop">
          <ac:chgData name="Tali Rouash" userId="21ae74ec1aaa5ff5" providerId="LiveId" clId="{9F3F9780-8565-4154-9B71-142F1BB5B918}" dt="2026-09-24T15:39:34.285" v="306" actId="478"/>
          <ac:picMkLst>
            <pc:docMk/>
            <pc:sldMk cId="3566867927" sldId="532"/>
            <ac:picMk id="22" creationId="{44264B9C-C2EB-93DE-CE85-A7F90D0896B1}"/>
          </ac:picMkLst>
        </pc:picChg>
        <pc:picChg chg="add del mod">
          <ac:chgData name="Tali Rouash" userId="21ae74ec1aaa5ff5" providerId="LiveId" clId="{9F3F9780-8565-4154-9B71-142F1BB5B918}" dt="2026-09-24T15:39:37.508" v="309" actId="478"/>
          <ac:picMkLst>
            <pc:docMk/>
            <pc:sldMk cId="3566867927" sldId="532"/>
            <ac:picMk id="26" creationId="{2F084CA1-5892-3523-CC2D-84FBDA80D34C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5:40:49.313" v="324"/>
        <pc:sldMkLst>
          <pc:docMk/>
          <pc:sldMk cId="2168050183" sldId="533"/>
        </pc:sldMkLst>
        <pc:picChg chg="add del mod">
          <ac:chgData name="Tali Rouash" userId="21ae74ec1aaa5ff5" providerId="LiveId" clId="{9F3F9780-8565-4154-9B71-142F1BB5B918}" dt="2026-09-24T15:40:05.166" v="315" actId="478"/>
          <ac:picMkLst>
            <pc:docMk/>
            <pc:sldMk cId="2168050183" sldId="533"/>
            <ac:picMk id="2" creationId="{12C912B5-FA9F-1887-6B77-A1F3645699F1}"/>
          </ac:picMkLst>
        </pc:picChg>
        <pc:picChg chg="add mod">
          <ac:chgData name="Tali Rouash" userId="21ae74ec1aaa5ff5" providerId="LiveId" clId="{9F3F9780-8565-4154-9B71-142F1BB5B918}" dt="2026-09-24T15:40:22.192" v="322" actId="1076"/>
          <ac:picMkLst>
            <pc:docMk/>
            <pc:sldMk cId="2168050183" sldId="533"/>
            <ac:picMk id="6" creationId="{C9D01230-82D7-088F-7E1B-36C9AD1912DB}"/>
          </ac:picMkLst>
        </pc:picChg>
        <pc:picChg chg="del">
          <ac:chgData name="Tali Rouash" userId="21ae74ec1aaa5ff5" providerId="LiveId" clId="{9F3F9780-8565-4154-9B71-142F1BB5B918}" dt="2026-09-24T15:39:42.974" v="311" actId="478"/>
          <ac:picMkLst>
            <pc:docMk/>
            <pc:sldMk cId="2168050183" sldId="533"/>
            <ac:picMk id="12" creationId="{5A2BE503-D725-5B57-12AD-62636D4E6463}"/>
          </ac:picMkLst>
        </pc:picChg>
        <pc:picChg chg="del">
          <ac:chgData name="Tali Rouash" userId="21ae74ec1aaa5ff5" providerId="LiveId" clId="{9F3F9780-8565-4154-9B71-142F1BB5B918}" dt="2026-09-24T15:39:43.674" v="312" actId="478"/>
          <ac:picMkLst>
            <pc:docMk/>
            <pc:sldMk cId="2168050183" sldId="533"/>
            <ac:picMk id="13" creationId="{A8D8D787-C673-F373-7C82-0ED33799ADCB}"/>
          </ac:picMkLst>
        </pc:picChg>
        <pc:picChg chg="mod">
          <ac:chgData name="Tali Rouash" userId="21ae74ec1aaa5ff5" providerId="LiveId" clId="{9F3F9780-8565-4154-9B71-142F1BB5B918}" dt="2026-09-24T15:39:45.984" v="313" actId="1076"/>
          <ac:picMkLst>
            <pc:docMk/>
            <pc:sldMk cId="2168050183" sldId="533"/>
            <ac:picMk id="14" creationId="{ACF2390F-E0F2-E6F4-5184-99BB2E47D57F}"/>
          </ac:picMkLst>
        </pc:picChg>
        <pc:picChg chg="del">
          <ac:chgData name="Tali Rouash" userId="21ae74ec1aaa5ff5" providerId="LiveId" clId="{9F3F9780-8565-4154-9B71-142F1BB5B918}" dt="2026-09-24T15:40:14.166" v="316" actId="478"/>
          <ac:picMkLst>
            <pc:docMk/>
            <pc:sldMk cId="2168050183" sldId="533"/>
            <ac:picMk id="16" creationId="{8F58EF60-B622-5FDA-BBB7-CC4A103FA905}"/>
          </ac:picMkLst>
        </pc:picChg>
        <pc:picChg chg="del">
          <ac:chgData name="Tali Rouash" userId="21ae74ec1aaa5ff5" providerId="LiveId" clId="{9F3F9780-8565-4154-9B71-142F1BB5B918}" dt="2026-09-24T15:40:15.208" v="317" actId="478"/>
          <ac:picMkLst>
            <pc:docMk/>
            <pc:sldMk cId="2168050183" sldId="533"/>
            <ac:picMk id="19" creationId="{C80905F7-361A-F839-397D-A5BF63D21432}"/>
          </ac:picMkLst>
        </pc:picChg>
        <pc:picChg chg="del">
          <ac:chgData name="Tali Rouash" userId="21ae74ec1aaa5ff5" providerId="LiveId" clId="{9F3F9780-8565-4154-9B71-142F1BB5B918}" dt="2026-09-24T15:40:15.636" v="318" actId="478"/>
          <ac:picMkLst>
            <pc:docMk/>
            <pc:sldMk cId="2168050183" sldId="533"/>
            <ac:picMk id="20" creationId="{16BF2690-14F7-BAF5-4537-272D00A9CD53}"/>
          </ac:picMkLst>
        </pc:picChg>
        <pc:picChg chg="del">
          <ac:chgData name="Tali Rouash" userId="21ae74ec1aaa5ff5" providerId="LiveId" clId="{9F3F9780-8565-4154-9B71-142F1BB5B918}" dt="2026-09-24T15:40:16.957" v="320" actId="478"/>
          <ac:picMkLst>
            <pc:docMk/>
            <pc:sldMk cId="2168050183" sldId="533"/>
            <ac:picMk id="21" creationId="{5D7FFFCC-0F86-B95D-BCAB-0A1DBE080CDB}"/>
          </ac:picMkLst>
        </pc:picChg>
        <pc:picChg chg="del">
          <ac:chgData name="Tali Rouash" userId="21ae74ec1aaa5ff5" providerId="LiveId" clId="{9F3F9780-8565-4154-9B71-142F1BB5B918}" dt="2026-09-24T15:40:16.463" v="319" actId="478"/>
          <ac:picMkLst>
            <pc:docMk/>
            <pc:sldMk cId="2168050183" sldId="533"/>
            <ac:picMk id="22" creationId="{D8EA948E-EB2D-4C47-A6B2-0608AB04587E}"/>
          </ac:picMkLst>
        </pc:pic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4186328528" sldId="533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2911190583" sldId="534"/>
        </pc:sldMkLst>
      </pc:sldChg>
      <pc:sldChg chg="modSp add mod">
        <pc:chgData name="Tali Rouash" userId="21ae74ec1aaa5ff5" providerId="LiveId" clId="{9F3F9780-8565-4154-9B71-142F1BB5B918}" dt="2026-09-24T15:41:16.971" v="342" actId="6549"/>
        <pc:sldMkLst>
          <pc:docMk/>
          <pc:sldMk cId="3178619786" sldId="534"/>
        </pc:sldMkLst>
        <pc:spChg chg="mod">
          <ac:chgData name="Tali Rouash" userId="21ae74ec1aaa5ff5" providerId="LiveId" clId="{9F3F9780-8565-4154-9B71-142F1BB5B918}" dt="2026-09-24T15:41:16.971" v="342" actId="6549"/>
          <ac:spMkLst>
            <pc:docMk/>
            <pc:sldMk cId="3178619786" sldId="534"/>
            <ac:spMk id="5" creationId="{EA79A458-DAA4-4AE9-A705-68BFCFA820B5}"/>
          </ac:spMkLst>
        </pc:spChg>
      </pc:sldChg>
      <pc:sldChg chg="modSp add mod">
        <pc:chgData name="Tali Rouash" userId="21ae74ec1aaa5ff5" providerId="LiveId" clId="{9F3F9780-8565-4154-9B71-142F1BB5B918}" dt="2026-09-24T15:41:24.910" v="346" actId="6549"/>
        <pc:sldMkLst>
          <pc:docMk/>
          <pc:sldMk cId="846512199" sldId="535"/>
        </pc:sldMkLst>
        <pc:spChg chg="mod">
          <ac:chgData name="Tali Rouash" userId="21ae74ec1aaa5ff5" providerId="LiveId" clId="{9F3F9780-8565-4154-9B71-142F1BB5B918}" dt="2026-09-24T15:41:24.910" v="346" actId="6549"/>
          <ac:spMkLst>
            <pc:docMk/>
            <pc:sldMk cId="846512199" sldId="535"/>
            <ac:spMk id="3" creationId="{CE034D4E-E1A9-C92F-1208-B325E9F10E24}"/>
          </ac:spMkLst>
        </pc:sp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1567592567" sldId="535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597037624" sldId="536"/>
        </pc:sldMkLst>
      </pc:sldChg>
      <pc:sldChg chg="addSp delSp modSp add mod delAnim modAnim">
        <pc:chgData name="Tali Rouash" userId="21ae74ec1aaa5ff5" providerId="LiveId" clId="{9F3F9780-8565-4154-9B71-142F1BB5B918}" dt="2026-09-24T15:42:45.778" v="367"/>
        <pc:sldMkLst>
          <pc:docMk/>
          <pc:sldMk cId="2191584625" sldId="536"/>
        </pc:sldMkLst>
        <pc:picChg chg="del">
          <ac:chgData name="Tali Rouash" userId="21ae74ec1aaa5ff5" providerId="LiveId" clId="{9F3F9780-8565-4154-9B71-142F1BB5B918}" dt="2026-09-24T15:41:39.914" v="347" actId="478"/>
          <ac:picMkLst>
            <pc:docMk/>
            <pc:sldMk cId="2191584625" sldId="536"/>
            <ac:picMk id="4" creationId="{DF7CAA25-3F27-37C3-9BEA-C676EFC79CBA}"/>
          </ac:picMkLst>
        </pc:picChg>
        <pc:picChg chg="add mod modCrop">
          <ac:chgData name="Tali Rouash" userId="21ae74ec1aaa5ff5" providerId="LiveId" clId="{9F3F9780-8565-4154-9B71-142F1BB5B918}" dt="2026-09-24T15:41:55.770" v="352" actId="732"/>
          <ac:picMkLst>
            <pc:docMk/>
            <pc:sldMk cId="2191584625" sldId="536"/>
            <ac:picMk id="5" creationId="{88FD1564-ECB2-82B1-92B1-E2339DDDF2B3}"/>
          </ac:picMkLst>
        </pc:picChg>
        <pc:picChg chg="add mod modCrop">
          <ac:chgData name="Tali Rouash" userId="21ae74ec1aaa5ff5" providerId="LiveId" clId="{9F3F9780-8565-4154-9B71-142F1BB5B918}" dt="2026-09-24T15:42:11.472" v="355" actId="732"/>
          <ac:picMkLst>
            <pc:docMk/>
            <pc:sldMk cId="2191584625" sldId="536"/>
            <ac:picMk id="7" creationId="{657DDE50-72CB-E3F7-FA08-97F19336084A}"/>
          </ac:picMkLst>
        </pc:picChg>
        <pc:picChg chg="add mod modCrop">
          <ac:chgData name="Tali Rouash" userId="21ae74ec1aaa5ff5" providerId="LiveId" clId="{9F3F9780-8565-4154-9B71-142F1BB5B918}" dt="2026-09-24T15:42:32.191" v="363" actId="1076"/>
          <ac:picMkLst>
            <pc:docMk/>
            <pc:sldMk cId="2191584625" sldId="536"/>
            <ac:picMk id="8" creationId="{4561DBCF-2B29-B208-28EE-430C00095481}"/>
          </ac:picMkLst>
        </pc:picChg>
        <pc:picChg chg="add mod modCrop">
          <ac:chgData name="Tali Rouash" userId="21ae74ec1aaa5ff5" providerId="LiveId" clId="{9F3F9780-8565-4154-9B71-142F1BB5B918}" dt="2026-09-24T15:42:33.660" v="364" actId="1076"/>
          <ac:picMkLst>
            <pc:docMk/>
            <pc:sldMk cId="2191584625" sldId="536"/>
            <ac:picMk id="9" creationId="{0022D074-2738-C994-ACA5-2F1518075427}"/>
          </ac:picMkLst>
        </pc:picChg>
        <pc:picChg chg="del">
          <ac:chgData name="Tali Rouash" userId="21ae74ec1aaa5ff5" providerId="LiveId" clId="{9F3F9780-8565-4154-9B71-142F1BB5B918}" dt="2026-09-24T15:41:40.317" v="348" actId="478"/>
          <ac:picMkLst>
            <pc:docMk/>
            <pc:sldMk cId="2191584625" sldId="536"/>
            <ac:picMk id="12" creationId="{D0C32288-C8F1-550A-7D53-E4074F426D58}"/>
          </ac:picMkLst>
        </pc:picChg>
        <pc:picChg chg="del">
          <ac:chgData name="Tali Rouash" userId="21ae74ec1aaa5ff5" providerId="LiveId" clId="{9F3F9780-8565-4154-9B71-142F1BB5B918}" dt="2026-09-24T15:41:41.587" v="349" actId="478"/>
          <ac:picMkLst>
            <pc:docMk/>
            <pc:sldMk cId="2191584625" sldId="536"/>
            <ac:picMk id="13" creationId="{06160CBE-83AF-1981-41B5-E27F8C4C6066}"/>
          </ac:picMkLst>
        </pc:pic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810167888" sldId="537"/>
        </pc:sldMkLst>
      </pc:sldChg>
      <pc:sldChg chg="addSp delSp modSp add mod delAnim modAnim">
        <pc:chgData name="Tali Rouash" userId="21ae74ec1aaa5ff5" providerId="LiveId" clId="{9F3F9780-8565-4154-9B71-142F1BB5B918}" dt="2026-09-24T15:43:32.228" v="379"/>
        <pc:sldMkLst>
          <pc:docMk/>
          <pc:sldMk cId="2953581678" sldId="537"/>
        </pc:sldMkLst>
        <pc:picChg chg="add mod modCrop">
          <ac:chgData name="Tali Rouash" userId="21ae74ec1aaa5ff5" providerId="LiveId" clId="{9F3F9780-8565-4154-9B71-142F1BB5B918}" dt="2026-09-24T15:43:20.805" v="377" actId="732"/>
          <ac:picMkLst>
            <pc:docMk/>
            <pc:sldMk cId="2953581678" sldId="537"/>
            <ac:picMk id="2" creationId="{84560F8F-3B6A-6F40-8839-76642C4F559D}"/>
          </ac:picMkLst>
        </pc:picChg>
        <pc:picChg chg="mod modCrop">
          <ac:chgData name="Tali Rouash" userId="21ae74ec1aaa5ff5" providerId="LiveId" clId="{9F3F9780-8565-4154-9B71-142F1BB5B918}" dt="2026-09-24T15:43:10.381" v="373" actId="732"/>
          <ac:picMkLst>
            <pc:docMk/>
            <pc:sldMk cId="2953581678" sldId="537"/>
            <ac:picMk id="5" creationId="{F34E3FFF-2B6D-AE8A-7F39-B7060307837D}"/>
          </ac:picMkLst>
        </pc:picChg>
        <pc:picChg chg="mod modCrop">
          <ac:chgData name="Tali Rouash" userId="21ae74ec1aaa5ff5" providerId="LiveId" clId="{9F3F9780-8565-4154-9B71-142F1BB5B918}" dt="2026-09-24T15:43:12.786" v="374" actId="1076"/>
          <ac:picMkLst>
            <pc:docMk/>
            <pc:sldMk cId="2953581678" sldId="537"/>
            <ac:picMk id="7" creationId="{21D26066-A8FA-BD3C-4CA5-82C5815464AC}"/>
          </ac:picMkLst>
        </pc:picChg>
        <pc:picChg chg="del">
          <ac:chgData name="Tali Rouash" userId="21ae74ec1aaa5ff5" providerId="LiveId" clId="{9F3F9780-8565-4154-9B71-142F1BB5B918}" dt="2026-09-24T15:42:55.713" v="369" actId="478"/>
          <ac:picMkLst>
            <pc:docMk/>
            <pc:sldMk cId="2953581678" sldId="537"/>
            <ac:picMk id="8" creationId="{0FD8EEBE-17E1-5D5B-158E-59E68948F41C}"/>
          </ac:picMkLst>
        </pc:picChg>
        <pc:picChg chg="del">
          <ac:chgData name="Tali Rouash" userId="21ae74ec1aaa5ff5" providerId="LiveId" clId="{9F3F9780-8565-4154-9B71-142F1BB5B918}" dt="2026-09-24T15:42:56.295" v="370" actId="478"/>
          <ac:picMkLst>
            <pc:docMk/>
            <pc:sldMk cId="2953581678" sldId="537"/>
            <ac:picMk id="9" creationId="{0228B9E9-61E4-6299-C48F-E3A20F34534D}"/>
          </ac:picMkLst>
        </pc:picChg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2481302947" sldId="538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198384342" sldId="540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3750704083" sldId="541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3698094827" sldId="542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1879069930" sldId="543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4142329332" sldId="544"/>
        </pc:sldMkLst>
      </pc:sldChg>
      <pc:sldChg chg="del">
        <pc:chgData name="Tali Rouash" userId="21ae74ec1aaa5ff5" providerId="LiveId" clId="{9F3F9780-8565-4154-9B71-142F1BB5B918}" dt="2026-09-24T14:51:35.744" v="33" actId="47"/>
        <pc:sldMkLst>
          <pc:docMk/>
          <pc:sldMk cId="332097191" sldId="54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80EF9-76FE-0BF5-02CA-534018FED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71B5CFA-B464-7CB8-4464-D6C5D046C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2696A91-173B-34E5-4266-351B01006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6511120-9A65-6E7D-9F16-A047B1317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79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6F1E2-25BA-B317-F8BF-349A19E8E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4A79877-39EC-7904-F82C-FC7D1A8AF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AA263C6-56F0-8AAA-8828-6374AB352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30D340B-BE42-3FCF-DE67-AF5BCAA40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0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93D5A-EF23-3F2D-DF4C-2504D1208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34F8D1D-971A-A71D-82D3-DC81A06C8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44436DE-9C08-1E4A-0DF4-B580CFF54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2775207-9093-ABF9-9312-828235D17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33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714FE-3CF0-D411-3AE9-E51F49DA7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15CBCAE-B549-A3A0-CF02-F0866D910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BED7091-837A-4A45-60BA-B67EE1B1C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8D9E763-1037-9649-2266-CFDD069E5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27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07544-8EC9-659F-5D92-4DF41FE92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10689B1-4415-5028-0C9C-3A3148CEF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37E23F1-C1CC-4762-9CA7-7E0541933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B4837C6-662F-BAF3-6F96-45A10E63A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63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64A88-F263-7027-416E-06E68787C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3530136-078B-1BEF-45B8-B774723C4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9E30E4D-FF54-C3E0-1442-B69747827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4DCBD45-28EF-62B6-EC2F-C788C2479E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82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C154B-C008-7E98-542B-2A4CE6C88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09448E4-6884-014D-F7E1-05AC49493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F8B93B0-095B-F415-737B-651E5B7E2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1DA8D2D-751A-CDB9-941D-C47029440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78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6741B-9003-D890-006D-2B6EA6106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619D353-5834-E2A0-47D0-1BEFE7E31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5A95F75-965D-10E1-371C-D8840A000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01AD6CF-D16E-9B97-2DF4-226317C6F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64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AB806-093E-9397-BA35-2E00D309D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EB1601A-2DE7-3B3F-506A-9DF73D2D5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1CF353B-F760-CB79-EAEA-740D07951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E9CDE61-9DC7-0CA5-2B62-CB745DF9D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05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BE4EA-7A7D-50B3-6911-3261DB997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848EC6A-BF87-62F4-C0EC-58332DBC43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99FD5F1-FE6D-3FF1-F08D-E2AB3D8D8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CD5507E-A671-0BCD-A62E-CA225D10A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78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966F6-D088-8A1F-5E95-E6E184E71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32D7E73-12A5-D5A0-9CA2-64B3D4061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2CC7B88-75E6-C339-E7CE-EB1172BB9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BFA2BD6-8EC5-D29B-7C6B-1D1ECB956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80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51C34-9759-1828-36C4-D7F3D92A2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419E034-41CF-C77B-7A82-3C86AD6D30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4FA75DB-F3B0-23B0-79C1-D487401F0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07B501-A430-3E34-0EB3-28C09FF67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464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15F20-BFEB-C6ED-1A59-1DD98FA0A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FF75A6B-6E26-0678-A70E-8A2A9689D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B30B351-52B7-5A1D-B896-86CEE7DB2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28405D7-F638-5723-D735-D02705DF1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25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9/24/2026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9/24/2026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hyperlink" Target="https://q.me-qr.com/abl2brjd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3.jpeg"/><Relationship Id="rId9" Type="http://schemas.openxmlformats.org/officeDocument/2006/relationships/hyperlink" Target="https://q.me-qr.com/v614uf2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תחום מספרי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6882088" y="1654426"/>
            <a:ext cx="480016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הרחבת מערכת צירים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6D539C1-FA12-87E1-C262-3CAF9947D83B}"/>
              </a:ext>
            </a:extLst>
          </p:cNvPr>
          <p:cNvSpPr txBox="1">
            <a:spLocks/>
          </p:cNvSpPr>
          <p:nvPr/>
        </p:nvSpPr>
        <p:spPr>
          <a:xfrm>
            <a:off x="3531477" y="2585921"/>
            <a:ext cx="752023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נקודות במערכת צירים מורחבת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99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E0061DF-EF5C-539B-5AF1-B9B5BA7710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5556"/>
          <a:stretch>
            <a:fillRect/>
          </a:stretch>
        </p:blipFill>
        <p:spPr>
          <a:xfrm>
            <a:off x="5368271" y="200157"/>
            <a:ext cx="6500423" cy="1108381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AB1205C-6E23-389A-8E2A-9EB9AC311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5729" b="61045"/>
          <a:stretch>
            <a:fillRect/>
          </a:stretch>
        </p:blipFill>
        <p:spPr>
          <a:xfrm>
            <a:off x="5368270" y="1497083"/>
            <a:ext cx="6500423" cy="599731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49FD2DB4-3B30-1AC3-36FE-371206FD3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8955" b="881"/>
          <a:stretch>
            <a:fillRect/>
          </a:stretch>
        </p:blipFill>
        <p:spPr>
          <a:xfrm>
            <a:off x="5368270" y="2285358"/>
            <a:ext cx="6500423" cy="272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C8FF7-FF51-02A1-EE54-D340208E5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14BB70E-F817-07EC-F75D-BC4187FBF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1825080-8774-11FB-D098-3F61D82CC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BE53861-D0B5-20B1-4F40-5A7228CA74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5628"/>
          <a:stretch>
            <a:fillRect/>
          </a:stretch>
        </p:blipFill>
        <p:spPr>
          <a:xfrm>
            <a:off x="4932951" y="262332"/>
            <a:ext cx="7064352" cy="119239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4A71732-F257-3480-4471-6AC2826661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206" b="19574"/>
          <a:stretch>
            <a:fillRect/>
          </a:stretch>
        </p:blipFill>
        <p:spPr>
          <a:xfrm>
            <a:off x="4932951" y="1537851"/>
            <a:ext cx="7064352" cy="270163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9510C90-3662-BBA6-E904-13FCC63E3C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2124" b="-531"/>
          <a:stretch>
            <a:fillRect/>
          </a:stretch>
        </p:blipFill>
        <p:spPr>
          <a:xfrm>
            <a:off x="4932951" y="4329543"/>
            <a:ext cx="7064352" cy="900549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703FFA5-BA7D-5A34-5D06-DAD9E76EC22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62" r="1262"/>
          <a:stretch>
            <a:fillRect/>
          </a:stretch>
        </p:blipFill>
        <p:spPr>
          <a:xfrm>
            <a:off x="4932951" y="5320149"/>
            <a:ext cx="7064352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2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A0913-3EC5-DF00-BE4E-036FC90DB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6B688AE-3D1A-A317-F8CE-12C35B12E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8E021AF-E961-0FD8-18DB-ECECF8D3A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A251331-CA61-9593-1CAE-DB77F212C6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548" y="248582"/>
            <a:ext cx="7073248" cy="2494618"/>
          </a:xfrm>
          <a:prstGeom prst="rect">
            <a:avLst/>
          </a:prstGeom>
        </p:spPr>
      </p:pic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AC24C230-A362-1E3E-666C-625543F0E84D}"/>
              </a:ext>
            </a:extLst>
          </p:cNvPr>
          <p:cNvGrpSpPr/>
          <p:nvPr/>
        </p:nvGrpSpPr>
        <p:grpSpPr>
          <a:xfrm>
            <a:off x="4998063" y="2934601"/>
            <a:ext cx="7056732" cy="3177815"/>
            <a:chOff x="4998063" y="2934601"/>
            <a:chExt cx="7056732" cy="3177815"/>
          </a:xfrm>
        </p:grpSpPr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5D83E950-8FBE-493C-A044-5C55EDCCD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98063" y="2934601"/>
              <a:ext cx="7056732" cy="3177815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4FEAE6B6-4A09-D73D-22C8-841E4ECF2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5977" t="85177" r="41248"/>
            <a:stretch>
              <a:fillRect/>
            </a:stretch>
          </p:blipFill>
          <p:spPr>
            <a:xfrm>
              <a:off x="4998063" y="5352041"/>
              <a:ext cx="2594228" cy="7603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92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037B8-89BD-A2A1-A867-E10419ECA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EF77B5E-6769-8B09-EC08-5A8E830E8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35BD5BA-08AB-BC73-369E-C31D73C76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0EA723D-C303-EE8F-F1B7-FA8B492DF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548" y="248582"/>
            <a:ext cx="7073248" cy="2494618"/>
          </a:xfrm>
          <a:prstGeom prst="rect">
            <a:avLst/>
          </a:prstGeom>
        </p:spPr>
      </p:pic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779A0B4A-2234-E3FF-0E5B-1B3A6F6E488E}"/>
              </a:ext>
            </a:extLst>
          </p:cNvPr>
          <p:cNvGrpSpPr/>
          <p:nvPr/>
        </p:nvGrpSpPr>
        <p:grpSpPr>
          <a:xfrm>
            <a:off x="4981548" y="3225559"/>
            <a:ext cx="6706181" cy="2872989"/>
            <a:chOff x="4981548" y="3225559"/>
            <a:chExt cx="6706181" cy="2872989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199B37D9-D613-2039-4AA6-14A947A98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81548" y="3225559"/>
              <a:ext cx="6706181" cy="2872989"/>
            </a:xfrm>
            <a:prstGeom prst="rect">
              <a:avLst/>
            </a:prstGeom>
          </p:spPr>
        </p:pic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44C65259-419D-7440-FF90-2281F1F30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84745" r="71812"/>
            <a:stretch>
              <a:fillRect/>
            </a:stretch>
          </p:blipFill>
          <p:spPr>
            <a:xfrm>
              <a:off x="8977745" y="3225559"/>
              <a:ext cx="2709984" cy="487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655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5B9D9-8095-0228-D999-230A9FBF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880D0A1-AB68-9E62-F4C8-44751FCE7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96F2595-6892-A061-35EC-A3F0EACF63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8163BC9-2867-CAB9-18D9-38731CBBE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548" y="248582"/>
            <a:ext cx="7073248" cy="249461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FEAA062-79D0-458E-406A-78BDD8764A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889" y="2941951"/>
            <a:ext cx="4709568" cy="14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7B47A-221A-9601-B644-7B3769519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425A73D-7F9A-0CD5-4CBA-10DC81AEE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92973CE-7810-B106-A726-05A664EE9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6ABF7F9-C0E8-DB17-EDB8-4010717DAB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548" y="248582"/>
            <a:ext cx="7073248" cy="2494618"/>
          </a:xfrm>
          <a:prstGeom prst="rect">
            <a:avLst/>
          </a:prstGeom>
        </p:spPr>
      </p:pic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04022FE6-0FB7-905C-59A1-9FE045011BCB}"/>
              </a:ext>
            </a:extLst>
          </p:cNvPr>
          <p:cNvGrpSpPr/>
          <p:nvPr/>
        </p:nvGrpSpPr>
        <p:grpSpPr>
          <a:xfrm>
            <a:off x="4981548" y="3082180"/>
            <a:ext cx="7073247" cy="2522439"/>
            <a:chOff x="4981548" y="3082180"/>
            <a:chExt cx="7073247" cy="2522439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C91057EA-9E39-D375-8E62-A7DB481AF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81548" y="3082180"/>
              <a:ext cx="7056732" cy="2522439"/>
            </a:xfrm>
            <a:prstGeom prst="rect">
              <a:avLst/>
            </a:prstGeom>
          </p:spPr>
        </p:pic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51E6E94A-5D74-715D-0B78-3890CE5F9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42653" t="9063" b="81857"/>
            <a:stretch>
              <a:fillRect/>
            </a:stretch>
          </p:blipFill>
          <p:spPr>
            <a:xfrm>
              <a:off x="8007926" y="3082180"/>
              <a:ext cx="4046869" cy="229056"/>
            </a:xfrm>
            <a:prstGeom prst="rect">
              <a:avLst/>
            </a:prstGeom>
          </p:spPr>
        </p:pic>
      </p:grp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8C836D82-C450-8B22-7528-2EC3DF23560C}"/>
              </a:ext>
            </a:extLst>
          </p:cNvPr>
          <p:cNvSpPr txBox="1"/>
          <p:nvPr/>
        </p:nvSpPr>
        <p:spPr>
          <a:xfrm>
            <a:off x="-1227949" y="4093943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סימון נקודות ששיעוריהן ידועים.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F46A2DCB-12BD-8328-3F4F-B164797FDB39}"/>
              </a:ext>
            </a:extLst>
          </p:cNvPr>
          <p:cNvSpPr txBox="1"/>
          <p:nvPr/>
        </p:nvSpPr>
        <p:spPr>
          <a:xfrm>
            <a:off x="-1130967" y="240464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מציאת שיעורי נקודות נתונות.</a:t>
            </a:r>
          </a:p>
        </p:txBody>
      </p:sp>
      <p:pic>
        <p:nvPicPr>
          <p:cNvPr id="13" name="תמונה 12">
            <a:hlinkClick r:id="rId7"/>
            <a:extLst>
              <a:ext uri="{FF2B5EF4-FFF2-40B4-BE49-F238E27FC236}">
                <a16:creationId xmlns:a16="http://schemas.microsoft.com/office/drawing/2014/main" id="{E53CD90C-427B-240C-73F0-8A137B021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7033" y="2743200"/>
            <a:ext cx="937250" cy="915949"/>
          </a:xfrm>
          <a:prstGeom prst="rect">
            <a:avLst/>
          </a:prstGeom>
        </p:spPr>
      </p:pic>
      <p:pic>
        <p:nvPicPr>
          <p:cNvPr id="15" name="תמונה 14">
            <a:hlinkClick r:id="rId9"/>
            <a:extLst>
              <a:ext uri="{FF2B5EF4-FFF2-40B4-BE49-F238E27FC236}">
                <a16:creationId xmlns:a16="http://schemas.microsoft.com/office/drawing/2014/main" id="{19631FB1-7C3F-A487-0EE9-1FFE8F9AB9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7033" y="4467125"/>
            <a:ext cx="941590" cy="93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5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4CBB2-3DBF-2EDE-467C-281CE615A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D5C07084-CE35-BD48-CA01-F52DC93AA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FC02384-3269-40CB-D6DF-66E2D1B2A290}"/>
              </a:ext>
            </a:extLst>
          </p:cNvPr>
          <p:cNvSpPr txBox="1">
            <a:spLocks/>
          </p:cNvSpPr>
          <p:nvPr/>
        </p:nvSpPr>
        <p:spPr>
          <a:xfrm>
            <a:off x="6882088" y="1654426"/>
            <a:ext cx="480016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הרחבת מערכת צירים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7B20A80-F62F-C79A-B622-BDC2637AE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0F1CF063-394B-DAF5-CFAD-ACC1D39AE620}"/>
              </a:ext>
            </a:extLst>
          </p:cNvPr>
          <p:cNvSpPr txBox="1">
            <a:spLocks/>
          </p:cNvSpPr>
          <p:nvPr/>
        </p:nvSpPr>
        <p:spPr>
          <a:xfrm>
            <a:off x="900545" y="2585921"/>
            <a:ext cx="1012345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היקפים ושטחים של צורות גיאומטריות </a:t>
            </a:r>
          </a:p>
          <a:p>
            <a:pPr algn="r"/>
            <a:r>
              <a:rPr lang="he-IL" sz="4000" b="1" dirty="0"/>
              <a:t>    במערכת צירים מורחבת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81246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178AF-C5B9-248F-3C49-96AB45EDB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554FA56-AD10-1359-7EF7-21834162902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FD018C44-D598-1274-CCF2-7EC7C2943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23C7AD5-C271-1AAC-846F-A2E94479C073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106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F5376F4-C930-0F65-80B8-FA74101AA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7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8DA7D-A17B-C63F-EB5B-C22A7A0CA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FD1B628-5B12-1985-F654-C0073467C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93590B1-A004-263A-4631-C40052842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F93B5FF-105D-E02F-3718-805D44195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253" y="153397"/>
            <a:ext cx="7110076" cy="1920406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4693C229-9572-C550-FF38-8340F0294F0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381" b="69535"/>
          <a:stretch>
            <a:fillRect/>
          </a:stretch>
        </p:blipFill>
        <p:spPr>
          <a:xfrm>
            <a:off x="4787822" y="2155796"/>
            <a:ext cx="7132938" cy="1254027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E054FC0C-C207-66F9-5352-40D235E2430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465" b="25106"/>
          <a:stretch>
            <a:fillRect/>
          </a:stretch>
        </p:blipFill>
        <p:spPr>
          <a:xfrm>
            <a:off x="4799253" y="3619740"/>
            <a:ext cx="7132938" cy="222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6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45CB5-C956-E3C2-3C43-1BA1AD003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488C714-D8AF-F1A0-7CD2-85A7CBCE7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2C0915B-E065-5A93-317E-1561C767B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41CC20A-9FDD-E39D-4AD5-0BEF8C0EE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253" y="153397"/>
            <a:ext cx="7110076" cy="1920406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ACF2390F-E0F2-E6F4-5184-99BB2E47D5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6835" b="2"/>
          <a:stretch>
            <a:fillRect/>
          </a:stretch>
        </p:blipFill>
        <p:spPr>
          <a:xfrm>
            <a:off x="4799253" y="2427197"/>
            <a:ext cx="7132938" cy="1157991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83B80AA5-554E-1846-3518-7866D872E364}"/>
              </a:ext>
            </a:extLst>
          </p:cNvPr>
          <p:cNvSpPr txBox="1"/>
          <p:nvPr/>
        </p:nvSpPr>
        <p:spPr>
          <a:xfrm>
            <a:off x="398856" y="4304678"/>
            <a:ext cx="4267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מרחק בין 2 נקודות.</a:t>
            </a:r>
          </a:p>
        </p:txBody>
      </p:sp>
      <p:pic>
        <p:nvPicPr>
          <p:cNvPr id="26" name="תמונה 25">
            <a:extLst>
              <a:ext uri="{FF2B5EF4-FFF2-40B4-BE49-F238E27FC236}">
                <a16:creationId xmlns:a16="http://schemas.microsoft.com/office/drawing/2014/main" id="{15596BE9-A588-AFE3-48F2-E8B3F153B8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7044" y="4760061"/>
            <a:ext cx="985610" cy="98561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C9D01230-82D7-088F-7E1B-36C9AD1912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6281" y="3925900"/>
            <a:ext cx="5425910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5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2A329-E22B-EBD2-CD17-494E9632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9EADF160-E3A7-A6DF-AC7B-7330875D8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44A8D32-FF2C-861E-AFB0-19E260A7B905}"/>
              </a:ext>
            </a:extLst>
          </p:cNvPr>
          <p:cNvSpPr txBox="1">
            <a:spLocks/>
          </p:cNvSpPr>
          <p:nvPr/>
        </p:nvSpPr>
        <p:spPr>
          <a:xfrm>
            <a:off x="6882088" y="1654426"/>
            <a:ext cx="480016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הרחבת מערכת צירים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830C661-2BFA-659B-1014-59971A8E9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EA79A458-DAA4-4AE9-A705-68BFCFA820B5}"/>
              </a:ext>
            </a:extLst>
          </p:cNvPr>
          <p:cNvSpPr txBox="1">
            <a:spLocks/>
          </p:cNvSpPr>
          <p:nvPr/>
        </p:nvSpPr>
        <p:spPr>
          <a:xfrm>
            <a:off x="900545" y="2585921"/>
            <a:ext cx="1012345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ג. גרף נקודות במערכת צירים מורחבת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78619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48A10-B00C-870A-8F39-86E572668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F8D0459D-CE19-B918-2C09-C6E85E6B44B0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2FB0AE54-9540-557D-D10B-7F6945D18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E034D4E-E1A9-C92F-1208-B325E9F10E24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112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0413CD6-54A3-7B4F-E0D8-1DA651089F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12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582EB-E381-783C-661F-B609F862C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40D70D4-B715-D359-8B35-E862672EA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22B127B-A637-83AB-EF8D-2B44D7F53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8FD1564-ECB2-82B1-92B1-E2339DDD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2432"/>
          <a:stretch>
            <a:fillRect/>
          </a:stretch>
        </p:blipFill>
        <p:spPr>
          <a:xfrm>
            <a:off x="5074311" y="195571"/>
            <a:ext cx="6911939" cy="323342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57DDE50-72CB-E3F7-FA08-97F1933608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2017"/>
          <a:stretch>
            <a:fillRect/>
          </a:stretch>
        </p:blipFill>
        <p:spPr>
          <a:xfrm>
            <a:off x="5432482" y="3663405"/>
            <a:ext cx="6553768" cy="146464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561DBCF-2B29-B208-28EE-430C000954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7984" b="53995"/>
          <a:stretch>
            <a:fillRect/>
          </a:stretch>
        </p:blipFill>
        <p:spPr>
          <a:xfrm>
            <a:off x="5432482" y="5207813"/>
            <a:ext cx="6553768" cy="30929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0022D074-2738-C994-ACA5-2F15180754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6004" b="39246"/>
          <a:stretch>
            <a:fillRect/>
          </a:stretch>
        </p:blipFill>
        <p:spPr>
          <a:xfrm>
            <a:off x="5432482" y="5596864"/>
            <a:ext cx="6553768" cy="56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8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26DD6-A09F-F392-79EB-387C512CA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E2D85F3-706B-C3AE-DE1A-38DF2ACAE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C32729A-E23F-F097-1371-316149C4B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34E3FFF-2B6D-AE8A-7F39-B706030783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645"/>
          <a:stretch>
            <a:fillRect/>
          </a:stretch>
        </p:blipFill>
        <p:spPr>
          <a:xfrm>
            <a:off x="5074311" y="195571"/>
            <a:ext cx="6911939" cy="4141651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1D26066-A8FA-BD3C-4CA5-82C5815464A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0414" b="22226"/>
          <a:stretch>
            <a:fillRect/>
          </a:stretch>
        </p:blipFill>
        <p:spPr>
          <a:xfrm>
            <a:off x="5432482" y="4658497"/>
            <a:ext cx="6553768" cy="669402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84560F8F-3B6A-6F40-8839-76642C4F55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8358" b="812"/>
          <a:stretch>
            <a:fillRect/>
          </a:stretch>
        </p:blipFill>
        <p:spPr>
          <a:xfrm>
            <a:off x="5432482" y="5436972"/>
            <a:ext cx="6553768" cy="80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8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51675</TotalTime>
  <Words>102</Words>
  <Application>Microsoft Office PowerPoint</Application>
  <PresentationFormat>מסך רחב</PresentationFormat>
  <Paragraphs>36</Paragraphs>
  <Slides>18</Slides>
  <Notes>18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David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457</cp:revision>
  <dcterms:created xsi:type="dcterms:W3CDTF">2023-03-16T18:50:14Z</dcterms:created>
  <dcterms:modified xsi:type="dcterms:W3CDTF">2026-09-24T15:43:33Z</dcterms:modified>
</cp:coreProperties>
</file>